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3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</p:sldMasterIdLst>
  <p:notesMasterIdLst>
    <p:notesMasterId r:id="rId24"/>
  </p:notesMasterIdLst>
  <p:sldIdLst>
    <p:sldId id="433" r:id="rId3"/>
    <p:sldId id="421" r:id="rId4"/>
    <p:sldId id="379" r:id="rId5"/>
    <p:sldId id="441" r:id="rId6"/>
    <p:sldId id="444" r:id="rId7"/>
    <p:sldId id="397" r:id="rId8"/>
    <p:sldId id="445" r:id="rId9"/>
    <p:sldId id="450" r:id="rId10"/>
    <p:sldId id="447" r:id="rId11"/>
    <p:sldId id="449" r:id="rId12"/>
    <p:sldId id="442" r:id="rId13"/>
    <p:sldId id="452" r:id="rId14"/>
    <p:sldId id="448" r:id="rId15"/>
    <p:sldId id="451" r:id="rId16"/>
    <p:sldId id="454" r:id="rId17"/>
    <p:sldId id="446" r:id="rId18"/>
    <p:sldId id="455" r:id="rId19"/>
    <p:sldId id="443" r:id="rId20"/>
    <p:sldId id="453" r:id="rId21"/>
    <p:sldId id="387" r:id="rId22"/>
    <p:sldId id="436" r:id="rId23"/>
  </p:sldIdLst>
  <p:sldSz cx="24387175" cy="13716000"/>
  <p:notesSz cx="6858000" cy="9144000"/>
  <p:custDataLst>
    <p:tags r:id="rId25"/>
  </p:custDataLst>
  <p:defaultTextStyle>
    <a:defPPr>
      <a:defRPr lang="en-US"/>
    </a:defPPr>
    <a:lvl1pPr marL="0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11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23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36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47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59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70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81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94" algn="l" defTabSz="1828823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 userDrawn="1">
          <p15:clr>
            <a:srgbClr val="A4A3A4"/>
          </p15:clr>
        </p15:guide>
        <p15:guide id="2" pos="7680">
          <p15:clr>
            <a:srgbClr val="A4A3A4"/>
          </p15:clr>
        </p15:guide>
        <p15:guide id="3" orient="horz" pos="381">
          <p15:clr>
            <a:srgbClr val="A4A3A4"/>
          </p15:clr>
        </p15:guide>
        <p15:guide id="4" orient="horz" pos="3492">
          <p15:clr>
            <a:srgbClr val="A4A3A4"/>
          </p15:clr>
        </p15:guide>
        <p15:guide id="5" pos="428">
          <p15:clr>
            <a:srgbClr val="A4A3A4"/>
          </p15:clr>
        </p15:guide>
        <p15:guide id="6" pos="3254">
          <p15:clr>
            <a:srgbClr val="A4A3A4"/>
          </p15:clr>
        </p15:guide>
        <p15:guide id="7" pos="9583">
          <p15:clr>
            <a:srgbClr val="A4A3A4"/>
          </p15:clr>
        </p15:guide>
        <p15:guide id="8" pos="11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2D76BC"/>
    <a:srgbClr val="2D2D2D"/>
    <a:srgbClr val="002050"/>
    <a:srgbClr val="409AE1"/>
    <a:srgbClr val="5C2D91"/>
    <a:srgbClr val="32145A"/>
    <a:srgbClr val="6394D3"/>
    <a:srgbClr val="63A9CE"/>
    <a:srgbClr val="7E4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DD9F0-8998-4C77-9F4F-53C59A414B99}" v="8" dt="2018-10-30T10:26:25.322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75182" autoAdjust="0"/>
  </p:normalViewPr>
  <p:slideViewPr>
    <p:cSldViewPr snapToGrid="0">
      <p:cViewPr varScale="1">
        <p:scale>
          <a:sx n="40" d="100"/>
          <a:sy n="40" d="100"/>
        </p:scale>
        <p:origin x="132" y="222"/>
      </p:cViewPr>
      <p:guideLst>
        <p:guide orient="horz" pos="6624"/>
        <p:guide pos="7680"/>
        <p:guide orient="horz" pos="381"/>
        <p:guide orient="horz" pos="3492"/>
        <p:guide pos="428"/>
        <p:guide pos="3254"/>
        <p:guide pos="9583"/>
        <p:guide pos="11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charset="0"/>
              </a:defRPr>
            </a:lvl1pPr>
          </a:lstStyle>
          <a:p>
            <a:fld id="{CB4F5DC6-5978-4A67-84E7-8DBD19CFD4CF}" type="datetimeFigureOut">
              <a:rPr lang="en-US" smtClean="0"/>
              <a:pPr/>
              <a:t>10/30/2018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charset="0"/>
              </a:defRPr>
            </a:lvl1pPr>
          </a:lstStyle>
          <a:p>
            <a:fld id="{F807F197-5764-4FC9-8695-CDCC0F19B4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8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61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Full-page</a:t>
            </a:r>
            <a:r>
              <a:rPr lang="en-US" baseline="0" dirty="0"/>
              <a:t> framed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65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Full-page</a:t>
            </a:r>
            <a:r>
              <a:rPr lang="en-US" baseline="0" dirty="0"/>
              <a:t> framed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9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33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58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7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Option:</a:t>
            </a:r>
            <a:r>
              <a:rPr lang="en-US" baseline="0" dirty="0"/>
              <a:t> </a:t>
            </a:r>
            <a:r>
              <a:rPr lang="en-US" dirty="0"/>
              <a:t>Full-page</a:t>
            </a:r>
            <a:r>
              <a:rPr lang="en-US" baseline="0" dirty="0"/>
              <a:t> photo with bottom tint, HTC graphic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5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2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Full-page</a:t>
            </a:r>
            <a:r>
              <a:rPr lang="en-US" baseline="0" dirty="0"/>
              <a:t> framed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8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Full-page</a:t>
            </a:r>
            <a:r>
              <a:rPr lang="en-US" baseline="0" dirty="0"/>
              <a:t>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31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Full-page</a:t>
            </a:r>
            <a:r>
              <a:rPr lang="en-US" baseline="0" dirty="0"/>
              <a:t> framed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1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Full-page</a:t>
            </a:r>
            <a:r>
              <a:rPr lang="en-US" baseline="0" dirty="0"/>
              <a:t> framed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88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42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I’ve had a few times when students messaged me when they were sick and it was a time when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F197-5764-4FC9-8695-CDCC0F19B4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1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7" y="2473325"/>
            <a:ext cx="17241520" cy="180848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" y="11838296"/>
            <a:ext cx="3729916" cy="167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28" y="11727534"/>
            <a:ext cx="740664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67992"/>
            <a:ext cx="24387175" cy="16276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Video name and total running time</a:t>
            </a:r>
          </a:p>
          <a:p>
            <a:pPr lvl="0"/>
            <a:r>
              <a:rPr lang="en-US" dirty="0"/>
              <a:t>(Please don’t embed video. Video specs provided separately).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6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(purple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38" y="1450690"/>
            <a:ext cx="21501844" cy="312130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8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7939" y="4571999"/>
            <a:ext cx="21501843" cy="681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344"/>
              </a:spcBef>
              <a:buNone/>
              <a:defRPr sz="4000" b="0" i="0">
                <a:solidFill>
                  <a:schemeClr val="bg1"/>
                </a:solidFill>
                <a:latin typeface="Segoe UI Semilight"/>
                <a:ea typeface="Segoe UI" charset="0"/>
                <a:cs typeface="Segoe UI" charset="0"/>
              </a:defRPr>
            </a:lvl1pPr>
            <a:lvl2pPr>
              <a:lnSpc>
                <a:spcPct val="100000"/>
              </a:lnSpc>
              <a:spcBef>
                <a:spcPts val="2344"/>
              </a:spcBef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2344"/>
              </a:spcBef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Text (purple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81308" y="892097"/>
            <a:ext cx="22347044" cy="637849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96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IMPACTFUL 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3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Text (green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981308" y="2720896"/>
            <a:ext cx="22347044" cy="73375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100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Impactful 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9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ALT (purple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38" y="1450691"/>
            <a:ext cx="21501844" cy="18466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8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7939" y="3297383"/>
            <a:ext cx="21501843" cy="6289962"/>
          </a:xfrm>
          <a:prstGeom prst="rect">
            <a:avLst/>
          </a:prstGeom>
        </p:spPr>
        <p:txBody>
          <a:bodyPr>
            <a:noAutofit/>
          </a:bodyPr>
          <a:lstStyle>
            <a:lvl1pPr marL="571500" indent="-571500">
              <a:lnSpc>
                <a:spcPct val="100000"/>
              </a:lnSpc>
              <a:spcBef>
                <a:spcPts val="2344"/>
              </a:spcBef>
              <a:buFont typeface="Arial" charset="0"/>
              <a:buChar char="•"/>
              <a:defRPr sz="4000" b="0" i="0">
                <a:solidFill>
                  <a:schemeClr val="bg1"/>
                </a:solidFill>
                <a:latin typeface="Segoe UI Semilight"/>
                <a:ea typeface="Segoe UI" charset="0"/>
                <a:cs typeface="Segoe UI" charset="0"/>
              </a:defRPr>
            </a:lvl1pPr>
            <a:lvl2pPr>
              <a:lnSpc>
                <a:spcPct val="100000"/>
              </a:lnSpc>
              <a:spcBef>
                <a:spcPts val="2344"/>
              </a:spcBef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2344"/>
              </a:spcBef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4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ALT 3Column (purple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38" y="1450691"/>
            <a:ext cx="21501844" cy="18466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8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7939" y="3297383"/>
            <a:ext cx="21501843" cy="6206835"/>
          </a:xfrm>
          <a:prstGeom prst="rect">
            <a:avLst/>
          </a:prstGeom>
        </p:spPr>
        <p:txBody>
          <a:bodyPr numCol="2" spcCol="457200">
            <a:noAutofit/>
          </a:bodyPr>
          <a:lstStyle>
            <a:lvl1pPr marL="548640" indent="-548640">
              <a:lnSpc>
                <a:spcPct val="100000"/>
              </a:lnSpc>
              <a:spcBef>
                <a:spcPts val="2400"/>
              </a:spcBef>
              <a:buFont typeface="Arial" charset="0"/>
              <a:buChar char="•"/>
              <a:defRPr sz="4000" b="0" i="0" baseline="0">
                <a:solidFill>
                  <a:schemeClr val="bg1"/>
                </a:solidFill>
                <a:latin typeface="Segoe UI Semilight"/>
                <a:ea typeface="Segoe UI" charset="0"/>
                <a:cs typeface="Segoe UI" charset="0"/>
              </a:defRPr>
            </a:lvl1pPr>
            <a:lvl2pPr>
              <a:lnSpc>
                <a:spcPct val="100000"/>
              </a:lnSpc>
              <a:spcBef>
                <a:spcPts val="2344"/>
              </a:spcBef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2344"/>
              </a:spcBef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2344"/>
              </a:spcBef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9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hart (purple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38" y="1450691"/>
            <a:ext cx="21501844" cy="18466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2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997938" y="3297383"/>
            <a:ext cx="21501844" cy="831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700"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hart (green)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7938" y="1450691"/>
            <a:ext cx="21501844" cy="18466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72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997938" y="3297383"/>
            <a:ext cx="21501844" cy="83127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700"/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5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24387175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(full screen size)</a:t>
            </a:r>
          </a:p>
        </p:txBody>
      </p:sp>
    </p:spTree>
    <p:extLst>
      <p:ext uri="{BB962C8B-B14F-4D97-AF65-F5344CB8AC3E}">
        <p14:creationId xmlns:p14="http://schemas.microsoft.com/office/powerpoint/2010/main" val="42748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picture lef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2188952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(full screen size)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2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57" y="2473325"/>
            <a:ext cx="17241520" cy="180848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1" y="11838958"/>
            <a:ext cx="3733434" cy="167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28" y="11727534"/>
            <a:ext cx="740664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picture righ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188952" y="1"/>
            <a:ext cx="12188952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(full screen size)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36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d picture larg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68192" y="696202"/>
            <a:ext cx="23050790" cy="100937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(framed size)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Half-page framed picture lef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68192" y="696202"/>
            <a:ext cx="11516815" cy="100937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(framed size)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6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framed picture righ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188952" y="696202"/>
            <a:ext cx="11516815" cy="100937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your image here </a:t>
            </a:r>
            <a:br>
              <a:rPr lang="en-US" dirty="0"/>
            </a:br>
            <a:r>
              <a:rPr lang="en-US" dirty="0"/>
              <a:t>(framed size)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24383999" cy="13716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397480" y="4710022"/>
            <a:ext cx="21410762" cy="7263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  <a:t>Empowering every student </a:t>
            </a:r>
            <a:b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</a:br>
            <a: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  <a:t>to achieve more.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3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1"/>
            <a:ext cx="24383999" cy="13716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7480" y="4710022"/>
            <a:ext cx="21410762" cy="7263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  <a:t>Empowering every student </a:t>
            </a:r>
            <a:b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</a:br>
            <a:r>
              <a:rPr lang="en-US" sz="12500" b="0" i="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rPr>
              <a:t>to achieve more.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901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593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269" cy="192024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634996" y="12203489"/>
            <a:ext cx="7407987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600" dirty="0">
                <a:solidFill>
                  <a:schemeClr val="bg1"/>
                </a:solidFill>
                <a:latin typeface="Segoe UI"/>
                <a:cs typeface="Segoe UI"/>
              </a:rPr>
              <a:t>© Copyright Microsoft Corporation. All rights reserved.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267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 userDrawn="1"/>
        </p:nvSpPr>
        <p:spPr bwMode="blackWhite">
          <a:xfrm>
            <a:off x="634996" y="12203489"/>
            <a:ext cx="7407987" cy="246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600" dirty="0">
                <a:solidFill>
                  <a:srgbClr val="505050"/>
                </a:solidFill>
                <a:latin typeface="Segoe UI"/>
                <a:cs typeface="Segoe UI"/>
              </a:rPr>
              <a:t>© Copyright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26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" y="11838296"/>
            <a:ext cx="3729916" cy="1671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10" y="10093320"/>
            <a:ext cx="17241520" cy="1808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28" y="11727534"/>
            <a:ext cx="740664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97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002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3" y="11838296"/>
            <a:ext cx="3729916" cy="167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25" y="11727531"/>
            <a:ext cx="740664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6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81825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26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2D7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002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44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2D7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53574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2D7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49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10" y="10093320"/>
            <a:ext cx="17241520" cy="180848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1" y="11838958"/>
            <a:ext cx="3733434" cy="1673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28" y="11727534"/>
            <a:ext cx="7406640" cy="1440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135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C_June2018_Molecules_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80" y="697346"/>
            <a:ext cx="15046147" cy="1088136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erName+Titl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206" y="3423514"/>
            <a:ext cx="22573067" cy="27285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08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8206" y="6331441"/>
            <a:ext cx="15173640" cy="33115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8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1058480" indent="0" algn="ctr">
              <a:buNone/>
              <a:defRPr sz="4600"/>
            </a:lvl2pPr>
            <a:lvl3pPr marL="2116958" indent="0" algn="ctr">
              <a:buNone/>
              <a:defRPr sz="4200"/>
            </a:lvl3pPr>
            <a:lvl4pPr marL="3175438" indent="0" algn="ctr">
              <a:buNone/>
              <a:defRPr sz="3700"/>
            </a:lvl4pPr>
            <a:lvl5pPr marL="4233916" indent="0" algn="ctr">
              <a:buNone/>
              <a:defRPr sz="3700"/>
            </a:lvl5pPr>
            <a:lvl6pPr marL="5292396" indent="0" algn="ctr">
              <a:buNone/>
              <a:defRPr sz="3700"/>
            </a:lvl6pPr>
            <a:lvl7pPr marL="6350876" indent="0" algn="ctr">
              <a:buNone/>
              <a:defRPr sz="3700"/>
            </a:lvl7pPr>
            <a:lvl8pPr marL="7409354" indent="0" algn="ctr">
              <a:buNone/>
              <a:defRPr sz="3700"/>
            </a:lvl8pPr>
            <a:lvl9pPr marL="8467834" indent="0" algn="ctr">
              <a:buNone/>
              <a:defRPr sz="3700"/>
            </a:lvl9pPr>
          </a:lstStyle>
          <a:p>
            <a:r>
              <a:rPr lang="en-US" dirty="0"/>
              <a:t>Title or organization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9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resenterName+Titl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206" y="3423514"/>
            <a:ext cx="22573067" cy="272858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08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8206" y="6331441"/>
            <a:ext cx="15173640" cy="33115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8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1058480" indent="0" algn="ctr">
              <a:buNone/>
              <a:defRPr sz="4600"/>
            </a:lvl2pPr>
            <a:lvl3pPr marL="2116958" indent="0" algn="ctr">
              <a:buNone/>
              <a:defRPr sz="4200"/>
            </a:lvl3pPr>
            <a:lvl4pPr marL="3175438" indent="0" algn="ctr">
              <a:buNone/>
              <a:defRPr sz="3700"/>
            </a:lvl4pPr>
            <a:lvl5pPr marL="4233916" indent="0" algn="ctr">
              <a:buNone/>
              <a:defRPr sz="3700"/>
            </a:lvl5pPr>
            <a:lvl6pPr marL="5292396" indent="0" algn="ctr">
              <a:buNone/>
              <a:defRPr sz="3700"/>
            </a:lvl6pPr>
            <a:lvl7pPr marL="6350876" indent="0" algn="ctr">
              <a:buNone/>
              <a:defRPr sz="3700"/>
            </a:lvl7pPr>
            <a:lvl8pPr marL="7409354" indent="0" algn="ctr">
              <a:buNone/>
              <a:defRPr sz="3700"/>
            </a:lvl8pPr>
            <a:lvl9pPr marL="8467834" indent="0" algn="ctr">
              <a:buNone/>
              <a:defRPr sz="3700"/>
            </a:lvl9pPr>
          </a:lstStyle>
          <a:p>
            <a:r>
              <a:rPr lang="en-US" dirty="0"/>
              <a:t>Title or organization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4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resenterName+Titl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206" y="2491116"/>
            <a:ext cx="22573067" cy="36709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08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8206" y="6341437"/>
            <a:ext cx="15173640" cy="3311524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4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1058480" indent="0" algn="ctr">
              <a:buNone/>
              <a:defRPr sz="4600"/>
            </a:lvl2pPr>
            <a:lvl3pPr marL="2116958" indent="0" algn="ctr">
              <a:buNone/>
              <a:defRPr sz="4200"/>
            </a:lvl3pPr>
            <a:lvl4pPr marL="3175438" indent="0" algn="ctr">
              <a:buNone/>
              <a:defRPr sz="3700"/>
            </a:lvl4pPr>
            <a:lvl5pPr marL="4233916" indent="0" algn="ctr">
              <a:buNone/>
              <a:defRPr sz="3700"/>
            </a:lvl5pPr>
            <a:lvl6pPr marL="5292396" indent="0" algn="ctr">
              <a:buNone/>
              <a:defRPr sz="3700"/>
            </a:lvl6pPr>
            <a:lvl7pPr marL="6350876" indent="0" algn="ctr">
              <a:buNone/>
              <a:defRPr sz="3700"/>
            </a:lvl7pPr>
            <a:lvl8pPr marL="7409354" indent="0" algn="ctr">
              <a:buNone/>
              <a:defRPr sz="3700"/>
            </a:lvl8pPr>
            <a:lvl9pPr marL="8467834" indent="0" algn="ctr">
              <a:buNone/>
              <a:defRPr sz="3700"/>
            </a:lvl9pPr>
          </a:lstStyle>
          <a:p>
            <a:r>
              <a:rPr lang="en-US" dirty="0"/>
              <a:t>Presenter Name and </a:t>
            </a:r>
            <a:r>
              <a:rPr lang="en-US" dirty="0" err="1"/>
              <a:t>Lastname</a:t>
            </a:r>
            <a:endParaRPr lang="en-US" dirty="0"/>
          </a:p>
          <a:p>
            <a:r>
              <a:rPr lang="en-US" dirty="0"/>
              <a:t>Presenter Title or Organization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6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PresenterName+Title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206" y="2491116"/>
            <a:ext cx="22573067" cy="367097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0800" b="0" i="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8206" y="6341437"/>
            <a:ext cx="15173640" cy="3311524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400"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1058480" indent="0" algn="ctr">
              <a:buNone/>
              <a:defRPr sz="4600"/>
            </a:lvl2pPr>
            <a:lvl3pPr marL="2116958" indent="0" algn="ctr">
              <a:buNone/>
              <a:defRPr sz="4200"/>
            </a:lvl3pPr>
            <a:lvl4pPr marL="3175438" indent="0" algn="ctr">
              <a:buNone/>
              <a:defRPr sz="3700"/>
            </a:lvl4pPr>
            <a:lvl5pPr marL="4233916" indent="0" algn="ctr">
              <a:buNone/>
              <a:defRPr sz="3700"/>
            </a:lvl5pPr>
            <a:lvl6pPr marL="5292396" indent="0" algn="ctr">
              <a:buNone/>
              <a:defRPr sz="3700"/>
            </a:lvl6pPr>
            <a:lvl7pPr marL="6350876" indent="0" algn="ctr">
              <a:buNone/>
              <a:defRPr sz="3700"/>
            </a:lvl7pPr>
            <a:lvl8pPr marL="7409354" indent="0" algn="ctr">
              <a:buNone/>
              <a:defRPr sz="3700"/>
            </a:lvl8pPr>
            <a:lvl9pPr marL="8467834" indent="0" algn="ctr">
              <a:buNone/>
              <a:defRPr sz="3700"/>
            </a:lvl9pPr>
          </a:lstStyle>
          <a:p>
            <a:r>
              <a:rPr lang="en-US" dirty="0"/>
              <a:t>Presenter Name and </a:t>
            </a:r>
            <a:r>
              <a:rPr lang="en-US" dirty="0" err="1"/>
              <a:t>Lastname</a:t>
            </a:r>
            <a:endParaRPr lang="en-US" dirty="0"/>
          </a:p>
          <a:p>
            <a:r>
              <a:rPr lang="en-US" dirty="0"/>
              <a:t>Presenter Title or Organization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1430000"/>
            <a:ext cx="24387175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4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56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18BB-53C7-46CB-935E-77D88664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95754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4" r:id="rId2"/>
    <p:sldLayoutId id="2147483706" r:id="rId3"/>
    <p:sldLayoutId id="2147483725" r:id="rId4"/>
    <p:sldLayoutId id="2147483705" r:id="rId5"/>
    <p:sldLayoutId id="2147483672" r:id="rId6"/>
    <p:sldLayoutId id="2147483726" r:id="rId7"/>
    <p:sldLayoutId id="2147483700" r:id="rId8"/>
    <p:sldLayoutId id="2147483727" r:id="rId9"/>
    <p:sldLayoutId id="2147483676" r:id="rId10"/>
    <p:sldLayoutId id="2147483678" r:id="rId11"/>
    <p:sldLayoutId id="2147483703" r:id="rId12"/>
    <p:sldLayoutId id="2147483704" r:id="rId13"/>
    <p:sldLayoutId id="2147483696" r:id="rId14"/>
    <p:sldLayoutId id="2147483701" r:id="rId15"/>
    <p:sldLayoutId id="2147483698" r:id="rId16"/>
    <p:sldLayoutId id="2147483699" r:id="rId17"/>
    <p:sldLayoutId id="2147483682" r:id="rId18"/>
    <p:sldLayoutId id="2147483713" r:id="rId19"/>
    <p:sldLayoutId id="2147483714" r:id="rId20"/>
    <p:sldLayoutId id="2147483695" r:id="rId21"/>
    <p:sldLayoutId id="2147483711" r:id="rId22"/>
    <p:sldLayoutId id="2147483712" r:id="rId23"/>
    <p:sldLayoutId id="2147483707" r:id="rId24"/>
    <p:sldLayoutId id="2147483709" r:id="rId25"/>
    <p:sldLayoutId id="2147483708" r:id="rId26"/>
    <p:sldLayoutId id="214748372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2116958" rtl="0" eaLnBrk="1" latinLnBrk="0" hangingPunct="1">
        <a:lnSpc>
          <a:spcPct val="90000"/>
        </a:lnSpc>
        <a:spcBef>
          <a:spcPct val="0"/>
        </a:spcBef>
        <a:buNone/>
        <a:defRPr lang="en-US" sz="7200" b="0" i="0" u="none" kern="1200" dirty="0">
          <a:solidFill>
            <a:schemeClr val="bg1"/>
          </a:solidFill>
          <a:latin typeface="Segoe UI Light"/>
          <a:ea typeface="+mj-ea"/>
          <a:cs typeface="Segoe UI Light (Headings)"/>
        </a:defRPr>
      </a:lvl1pPr>
    </p:titleStyle>
    <p:bodyStyle>
      <a:lvl1pPr marL="529240" indent="-529240" algn="l" defTabSz="2116958" rtl="0" eaLnBrk="1" latinLnBrk="0" hangingPunct="1">
        <a:lnSpc>
          <a:spcPct val="90000"/>
        </a:lnSpc>
        <a:spcBef>
          <a:spcPts val="2315"/>
        </a:spcBef>
        <a:buFont typeface="Arial" panose="020B0604020202020204" pitchFamily="34" charset="0"/>
        <a:buChar char="•"/>
        <a:defRPr sz="1800" i="0" kern="1200">
          <a:solidFill>
            <a:schemeClr val="bg1"/>
          </a:solidFill>
          <a:latin typeface="Segoe UI Semibold"/>
          <a:ea typeface="+mn-ea"/>
          <a:cs typeface="Segoe UI Semibold"/>
        </a:defRPr>
      </a:lvl1pPr>
      <a:lvl2pPr marL="1587718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1800" i="0" kern="1200">
          <a:solidFill>
            <a:schemeClr val="bg1"/>
          </a:solidFill>
          <a:latin typeface="Segoe UI Semibold"/>
          <a:ea typeface="+mn-ea"/>
          <a:cs typeface="Segoe UI Semibold"/>
        </a:defRPr>
      </a:lvl2pPr>
      <a:lvl3pPr marL="2646198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1800" i="0" kern="1200">
          <a:solidFill>
            <a:schemeClr val="bg1"/>
          </a:solidFill>
          <a:latin typeface="Segoe UI Semibold"/>
          <a:ea typeface="+mn-ea"/>
          <a:cs typeface="Segoe UI Semibold"/>
        </a:defRPr>
      </a:lvl3pPr>
      <a:lvl4pPr marL="3704678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1800" i="0" kern="1200">
          <a:solidFill>
            <a:schemeClr val="bg1"/>
          </a:solidFill>
          <a:latin typeface="Segoe UI Semibold"/>
          <a:ea typeface="+mn-ea"/>
          <a:cs typeface="Segoe UI Semibold"/>
        </a:defRPr>
      </a:lvl4pPr>
      <a:lvl5pPr marL="4763156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1800" i="0" kern="1200">
          <a:solidFill>
            <a:schemeClr val="bg1"/>
          </a:solidFill>
          <a:latin typeface="Segoe UI Semibold"/>
          <a:ea typeface="+mn-ea"/>
          <a:cs typeface="Segoe UI Semibold"/>
        </a:defRPr>
      </a:lvl5pPr>
      <a:lvl6pPr marL="5821636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880114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938594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997073" indent="-529240" algn="l" defTabSz="2116958" rtl="0" eaLnBrk="1" latinLnBrk="0" hangingPunct="1">
        <a:lnSpc>
          <a:spcPct val="90000"/>
        </a:lnSpc>
        <a:spcBef>
          <a:spcPts val="1158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58480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16958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75438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33916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292396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350876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409354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467834" algn="l" defTabSz="211695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8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8" r:id="rId2"/>
    <p:sldLayoutId id="2147483722" r:id="rId3"/>
    <p:sldLayoutId id="2147483717" r:id="rId4"/>
    <p:sldLayoutId id="2147483719" r:id="rId5"/>
    <p:sldLayoutId id="2147483718" r:id="rId6"/>
    <p:sldLayoutId id="2147483721" r:id="rId7"/>
    <p:sldLayoutId id="214748372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9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6.wmf"/><Relationship Id="rId2" Type="http://schemas.openxmlformats.org/officeDocument/2006/relationships/tags" Target="../tags/tag34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wmf"/><Relationship Id="rId5" Type="http://schemas.openxmlformats.org/officeDocument/2006/relationships/image" Target="../media/image28.jpeg"/><Relationship Id="rId15" Type="http://schemas.openxmlformats.org/officeDocument/2006/relationships/image" Target="../media/image25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7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53" y="1753697"/>
            <a:ext cx="22573067" cy="3670976"/>
          </a:xfrm>
        </p:spPr>
        <p:txBody>
          <a:bodyPr/>
          <a:lstStyle/>
          <a:p>
            <a:r>
              <a:rPr lang="en-US" dirty="0"/>
              <a:t>Our with journey with Teams – so far!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Esam Baboukhan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3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A02B6F5-409A-456B-9E21-FBA5F524D7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B27E-2169-47AD-B619-6B54A51F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2" y="8291989"/>
            <a:ext cx="19777561" cy="436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C9EC3-FFA0-4552-B5E7-00E566BDE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82" y="727124"/>
            <a:ext cx="15185066" cy="5753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6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179E41F-27F4-4F12-A777-DE4794F087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609" y="-1"/>
            <a:ext cx="34177815" cy="1455821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7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9CFF2B3-5A63-4880-9AF9-EDB5008206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737" b="15737"/>
          <a:stretch>
            <a:fillRect/>
          </a:stretch>
        </p:blipFill>
        <p:spPr>
          <a:xfrm>
            <a:off x="259119" y="527759"/>
            <a:ext cx="23050790" cy="10093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C98600-36F4-43AA-9A61-0514DEE334F7}"/>
              </a:ext>
            </a:extLst>
          </p:cNvPr>
          <p:cNvSpPr/>
          <p:nvPr/>
        </p:nvSpPr>
        <p:spPr>
          <a:xfrm>
            <a:off x="-360947" y="10942320"/>
            <a:ext cx="25482884" cy="3062438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15AF1BA-369E-4DB6-93D8-4D2976EA077D}"/>
              </a:ext>
            </a:extLst>
          </p:cNvPr>
          <p:cNvSpPr txBox="1">
            <a:spLocks/>
          </p:cNvSpPr>
          <p:nvPr/>
        </p:nvSpPr>
        <p:spPr>
          <a:xfrm>
            <a:off x="587621" y="1148767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Meet Now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1865F2-D613-4966-B7E2-9BAD3BFC9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701" y="3732808"/>
            <a:ext cx="10380952" cy="4180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3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8F419-36E0-457E-BCDB-F172AB6F8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5078" y="0"/>
            <a:ext cx="25902253" cy="132860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1E926-7370-4ACC-AC2E-4391A107B91D}"/>
              </a:ext>
            </a:extLst>
          </p:cNvPr>
          <p:cNvSpPr/>
          <p:nvPr/>
        </p:nvSpPr>
        <p:spPr>
          <a:xfrm>
            <a:off x="0" y="12103768"/>
            <a:ext cx="26121436" cy="2713462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6C986-0A4C-4AD6-B1BA-AC677C066072}"/>
              </a:ext>
            </a:extLst>
          </p:cNvPr>
          <p:cNvSpPr txBox="1">
            <a:spLocks/>
          </p:cNvSpPr>
          <p:nvPr/>
        </p:nvSpPr>
        <p:spPr>
          <a:xfrm>
            <a:off x="0" y="1238684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Professional Development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100C560-51F9-4722-A1E4-04F6EDA166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711" b="4711"/>
          <a:stretch>
            <a:fillRect/>
          </a:stretch>
        </p:blipFill>
        <p:spPr>
          <a:xfrm>
            <a:off x="290168" y="372513"/>
            <a:ext cx="23050790" cy="10093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ED1072-5FCE-4157-A217-68EB41A4BB11}"/>
              </a:ext>
            </a:extLst>
          </p:cNvPr>
          <p:cNvSpPr/>
          <p:nvPr/>
        </p:nvSpPr>
        <p:spPr>
          <a:xfrm>
            <a:off x="290168" y="11002538"/>
            <a:ext cx="26121436" cy="2713462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F48B2ED-65B8-47A8-9E8F-F87C61892475}"/>
              </a:ext>
            </a:extLst>
          </p:cNvPr>
          <p:cNvSpPr txBox="1">
            <a:spLocks/>
          </p:cNvSpPr>
          <p:nvPr/>
        </p:nvSpPr>
        <p:spPr>
          <a:xfrm>
            <a:off x="290168" y="1128561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A Team for parents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3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ED4DB68-FE62-4BD0-BA0A-C7EC26E1F2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159" b="17159"/>
          <a:stretch>
            <a:fillRect/>
          </a:stretch>
        </p:blipFill>
        <p:spPr>
          <a:xfrm>
            <a:off x="475687" y="551822"/>
            <a:ext cx="23050790" cy="10093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0041FA-9DF9-4B33-A94A-F4DA0FBEFD88}"/>
              </a:ext>
            </a:extLst>
          </p:cNvPr>
          <p:cNvSpPr/>
          <p:nvPr/>
        </p:nvSpPr>
        <p:spPr>
          <a:xfrm>
            <a:off x="0" y="11002538"/>
            <a:ext cx="26121436" cy="2713462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D5F2A6-F266-44E1-85A9-DF738F1447E2}"/>
              </a:ext>
            </a:extLst>
          </p:cNvPr>
          <p:cNvSpPr txBox="1">
            <a:spLocks/>
          </p:cNvSpPr>
          <p:nvPr/>
        </p:nvSpPr>
        <p:spPr>
          <a:xfrm>
            <a:off x="290168" y="1128561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Communication and Collaboration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6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DA7D9839-46CC-4F24-8824-4AF1AB728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948" y="-2266463"/>
            <a:ext cx="28926618" cy="1627122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CBD7E0-B766-44C0-B553-7322212B5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1E926-7370-4ACC-AC2E-4391A107B91D}"/>
              </a:ext>
            </a:extLst>
          </p:cNvPr>
          <p:cNvSpPr/>
          <p:nvPr/>
        </p:nvSpPr>
        <p:spPr>
          <a:xfrm>
            <a:off x="-602948" y="10628697"/>
            <a:ext cx="25482884" cy="3537284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DFBCE67-B884-44C5-893D-C5CDE3753878}"/>
              </a:ext>
            </a:extLst>
          </p:cNvPr>
          <p:cNvSpPr txBox="1">
            <a:spLocks/>
          </p:cNvSpPr>
          <p:nvPr/>
        </p:nvSpPr>
        <p:spPr>
          <a:xfrm>
            <a:off x="-125078" y="11400681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English and Math Teams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94F12-7B63-415B-8CCD-006544002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9011" y="-1134652"/>
            <a:ext cx="12685714" cy="924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8D30D-CDBC-4F04-B854-784AD8A61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5836" y="-791796"/>
            <a:ext cx="12714286" cy="856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10042B5-BE46-43E9-BBE4-057897ED5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DDB49-1E17-475B-AF50-7FEBE4C545FA}"/>
              </a:ext>
            </a:extLst>
          </p:cNvPr>
          <p:cNvSpPr/>
          <p:nvPr/>
        </p:nvSpPr>
        <p:spPr>
          <a:xfrm>
            <a:off x="990025" y="445637"/>
            <a:ext cx="22296938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>
              <a:spcBef>
                <a:spcPts val="0"/>
              </a:spcBef>
              <a:spcAft>
                <a:spcPts val="0"/>
              </a:spcAft>
            </a:pPr>
            <a:endParaRPr lang="en-GB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257300" indent="-914400" fontAlgn="ctr"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Greater student engagement-they love the interactivity/being able to use their phones for learning                    </a:t>
            </a:r>
          </a:p>
          <a:p>
            <a:pPr marL="1257300" indent="-914400" fontAlgn="ctr"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It allows them to access one-to-one support at the drop of a hat e.g. "Miss, did we have homework for literature?" Then ask for more (individualized) detail                                                                                                   </a:t>
            </a:r>
          </a:p>
          <a:p>
            <a:pPr marL="1257300" indent="-914400" fontAlgn="ctr"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Contributes to greater learner autonomy/differentiated learning                                                                         </a:t>
            </a:r>
          </a:p>
          <a:p>
            <a:pPr marL="1257300" indent="-914400" fontAlgn="ctr"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For the new, linear 2-year, A-level, it helps students keep track of all their independent learning resources/class materials/in one place                                                                                                                         </a:t>
            </a:r>
          </a:p>
          <a:p>
            <a:pPr marL="1257300" indent="-914400" fontAlgn="ctr"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Instant collaboration e.g. sharing of wider research to generate group discussion, which does not necessarily mean all students need to contribute - they can "lurk and learn".                                                                            </a:t>
            </a:r>
          </a:p>
          <a:p>
            <a:pPr marL="1257300" indent="-914400" fontAlgn="ctr">
              <a:spcAft>
                <a:spcPts val="800"/>
              </a:spcAft>
              <a:buFont typeface="+mj-lt"/>
              <a:buAutoNum type="arabicPeriod"/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Building confidence: when less confident students feel ready, they can try out their ideas in a safe environment 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1E926-7370-4ACC-AC2E-4391A107B91D}"/>
              </a:ext>
            </a:extLst>
          </p:cNvPr>
          <p:cNvSpPr/>
          <p:nvPr/>
        </p:nvSpPr>
        <p:spPr>
          <a:xfrm>
            <a:off x="-125078" y="10391164"/>
            <a:ext cx="25482884" cy="3537284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DFBCE67-B884-44C5-893D-C5CDE3753878}"/>
              </a:ext>
            </a:extLst>
          </p:cNvPr>
          <p:cNvSpPr txBox="1">
            <a:spLocks/>
          </p:cNvSpPr>
          <p:nvPr/>
        </p:nvSpPr>
        <p:spPr>
          <a:xfrm>
            <a:off x="990025" y="11260635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Feedback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7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6A02EBB-3C02-47E3-B108-E28D93998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8961"/>
            <a:ext cx="24387175" cy="103623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4604D2-02D1-4F55-B14D-F0FA860F39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6EEE9-1D12-4AF6-8437-E8D75AEAE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8431"/>
            <a:ext cx="12095238" cy="8114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6C6BB-240B-4936-BD53-ED7BBC584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3587" y="4408431"/>
            <a:ext cx="12771428" cy="82285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5AB2B6-BE1B-40F0-8763-9174E1B23602}"/>
              </a:ext>
            </a:extLst>
          </p:cNvPr>
          <p:cNvSpPr txBox="1">
            <a:spLocks/>
          </p:cNvSpPr>
          <p:nvPr/>
        </p:nvSpPr>
        <p:spPr>
          <a:xfrm>
            <a:off x="997938" y="1450691"/>
            <a:ext cx="21501844" cy="1846692"/>
          </a:xfrm>
          <a:prstGeom prst="rect">
            <a:avLst/>
          </a:prstGeom>
        </p:spPr>
        <p:txBody>
          <a:bodyPr/>
          <a:lstStyle>
            <a:lvl1pPr algn="l" defTabSz="21169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b="0" i="0" u="none" kern="1200" dirty="0">
                <a:solidFill>
                  <a:schemeClr val="bg1"/>
                </a:solidFill>
                <a:latin typeface="Segoe UI Light"/>
                <a:ea typeface="+mj-ea"/>
                <a:cs typeface="Segoe UI Light (Headings)"/>
              </a:defRPr>
            </a:lvl1pPr>
          </a:lstStyle>
          <a:p>
            <a:r>
              <a:rPr lang="en-GB" dirty="0"/>
              <a:t>Third-Party apps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8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258" y="-4202591"/>
            <a:ext cx="26877887" cy="17918591"/>
          </a:xfrm>
        </p:spPr>
      </p:pic>
      <p:sp>
        <p:nvSpPr>
          <p:cNvPr id="6" name="Rectangle 5"/>
          <p:cNvSpPr/>
          <p:nvPr/>
        </p:nvSpPr>
        <p:spPr>
          <a:xfrm>
            <a:off x="0" y="8168678"/>
            <a:ext cx="24387175" cy="55473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7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0675" y="-1105146"/>
            <a:ext cx="22517048" cy="73375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Future developments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921EF9C-CA1C-4866-B4FF-B894674117D9}"/>
              </a:ext>
            </a:extLst>
          </p:cNvPr>
          <p:cNvSpPr txBox="1">
            <a:spLocks/>
          </p:cNvSpPr>
          <p:nvPr/>
        </p:nvSpPr>
        <p:spPr>
          <a:xfrm>
            <a:off x="740675" y="2563606"/>
            <a:ext cx="22517048" cy="7337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169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0000" b="0" i="0" u="none" kern="1200" baseline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6000" dirty="0"/>
              <a:t>Moodle Bot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6000" dirty="0"/>
              <a:t>AI and Machine Learning Bots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6000" dirty="0"/>
              <a:t>SCORM Compliancy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GB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9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38" y="1450691"/>
            <a:ext cx="21501844" cy="1846692"/>
          </a:xfrm>
        </p:spPr>
        <p:txBody>
          <a:bodyPr/>
          <a:lstStyle/>
          <a:p>
            <a:r>
              <a:rPr lang="en-US" dirty="0"/>
              <a:t>Questions/Issues/Debates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7939" y="3297384"/>
            <a:ext cx="21501843" cy="6690370"/>
          </a:xfrm>
        </p:spPr>
        <p:txBody>
          <a:bodyPr/>
          <a:lstStyle/>
          <a:p>
            <a:r>
              <a:rPr lang="en-GB" dirty="0"/>
              <a:t>Should teachers be contactable any time / anywhere?</a:t>
            </a:r>
          </a:p>
          <a:p>
            <a:r>
              <a:rPr lang="en-GB" dirty="0"/>
              <a:t>The voice/video capabilities - should they be disabled for students?</a:t>
            </a:r>
          </a:p>
          <a:p>
            <a:r>
              <a:rPr lang="en-GB" dirty="0"/>
              <a:t>Should private messages be disabled between learners and the ability of learners to create teams also be disabled?</a:t>
            </a:r>
          </a:p>
          <a:p>
            <a:r>
              <a:rPr lang="en-GB" dirty="0"/>
              <a:t>Can we monitor students' communications and should we even be allowed to? </a:t>
            </a:r>
          </a:p>
          <a:p>
            <a:r>
              <a:rPr lang="en-GB" dirty="0"/>
              <a:t>Who is responsible if something untoward happens as a result of students using teams?</a:t>
            </a:r>
          </a:p>
          <a:p>
            <a:r>
              <a:rPr lang="en-GB" dirty="0"/>
              <a:t>Will it replace a fully fledged VLE?</a:t>
            </a:r>
          </a:p>
          <a:p>
            <a:pPr>
              <a:spcBef>
                <a:spcPts val="2400"/>
              </a:spcBef>
            </a:pP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3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with journey with Teams – so far!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97939" y="3297384"/>
            <a:ext cx="21501843" cy="669037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5400" dirty="0"/>
              <a:t>Started in November 2017</a:t>
            </a:r>
          </a:p>
          <a:p>
            <a:pPr>
              <a:spcBef>
                <a:spcPts val="2400"/>
              </a:spcBef>
            </a:pPr>
            <a:r>
              <a:rPr lang="en-US" sz="5400" dirty="0"/>
              <a:t>Experimented with Teams</a:t>
            </a:r>
          </a:p>
          <a:p>
            <a:pPr>
              <a:spcBef>
                <a:spcPts val="2400"/>
              </a:spcBef>
            </a:pPr>
            <a:r>
              <a:rPr lang="en-US" sz="5400" dirty="0"/>
              <a:t>Now integrated in most ICT and English courses and growing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6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DA7D9839-46CC-4F24-8824-4AF1AB728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948" y="-2266463"/>
            <a:ext cx="28926618" cy="1627122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CBD7E0-B766-44C0-B553-7322212B5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7DF14A-BE29-43A9-903B-CA6DB1194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87" y="1797891"/>
            <a:ext cx="18000000" cy="92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0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4C57-E6D8-4C73-830E-5DF77BE7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8FE3D-E90D-4833-81A5-0610A3C72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9E73D-D56D-40BD-83AC-3AFDABEEF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50"/>
            <a:ext cx="7761905" cy="382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3DB56-1D0A-42BF-85CC-20A3AA6FF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6897" y="307783"/>
            <a:ext cx="9571428" cy="118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89BCD-FA88-40EA-B582-F9ECBBCCC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9262"/>
            <a:ext cx="13009524" cy="781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12BA7-7F83-42DE-A8F2-4053888C4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641" y="1624039"/>
            <a:ext cx="9571428" cy="3241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92851-059B-4CDC-B785-CC335C4BC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9524" y="6101264"/>
            <a:ext cx="11942857" cy="52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4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close up of a window&#10;&#10;Description generated with high confidenc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12720"/>
          <a:stretch/>
        </p:blipFill>
        <p:spPr>
          <a:xfrm>
            <a:off x="20" y="10"/>
            <a:ext cx="24387155" cy="1371599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B0245D9-1303-4276-AE98-E1B14722B2E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70" y="1428716"/>
          <a:ext cx="17971692" cy="2554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6" imgW="9180720" imgH="1304640" progId="Photoshop.Image.18">
                  <p:embed/>
                </p:oleObj>
              </mc:Choice>
              <mc:Fallback>
                <p:oleObj name="Image" r:id="rId6" imgW="9180720" imgH="1304640" progId="Photoshop.Image.1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B0245D9-1303-4276-AE98-E1B14722B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770" y="1428716"/>
                        <a:ext cx="17971692" cy="2554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FCD8BD9-BF53-4201-96C7-58969EC05D9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70" y="3967422"/>
          <a:ext cx="16475075" cy="2472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8" imgW="25320600" imgH="3796560" progId="Photoshop.Image.18">
                  <p:embed/>
                </p:oleObj>
              </mc:Choice>
              <mc:Fallback>
                <p:oleObj name="Image" r:id="rId8" imgW="25320600" imgH="3796560" progId="Photoshop.Image.1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FCD8BD9-BF53-4201-96C7-58969EC05D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2770" y="3967422"/>
                        <a:ext cx="16475075" cy="2472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DA5C80-F52D-4601-BBAB-431D7AFE7AD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70" y="6317067"/>
          <a:ext cx="20316825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10" imgW="20317320" imgH="2640960" progId="Photoshop.Image.18">
                  <p:embed/>
                </p:oleObj>
              </mc:Choice>
              <mc:Fallback>
                <p:oleObj name="Image" r:id="rId10" imgW="20317320" imgH="2640960" progId="Photoshop.Image.1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DA5C80-F52D-4601-BBAB-431D7AFE7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2770" y="6317067"/>
                        <a:ext cx="20316825" cy="264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8FDCF37-BF76-40BB-83F6-3EA9B24ED6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70" y="11760190"/>
          <a:ext cx="2288222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12" imgW="22882320" imgH="1955520" progId="Photoshop.Image.18">
                  <p:embed/>
                </p:oleObj>
              </mc:Choice>
              <mc:Fallback>
                <p:oleObj name="Image" r:id="rId12" imgW="22882320" imgH="1955520" progId="Photoshop.Image.18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8FDCF37-BF76-40BB-83F6-3EA9B24ED6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2770" y="11760190"/>
                        <a:ext cx="22882225" cy="195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5C876DD-8689-4A58-B6FE-AD5CE223239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2770" y="0"/>
          <a:ext cx="11842773" cy="158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14" imgW="17841240" imgH="2387160" progId="Photoshop.Image.18">
                  <p:embed/>
                </p:oleObj>
              </mc:Choice>
              <mc:Fallback>
                <p:oleObj name="Image" r:id="rId14" imgW="17841240" imgH="2387160" progId="Photoshop.Image.1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5C876DD-8689-4A58-B6FE-AD5CE22323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2770" y="0"/>
                        <a:ext cx="11842773" cy="1584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C253D5B-D60E-435D-99F5-9F636C6FDF6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335542" y="0"/>
          <a:ext cx="11637085" cy="1428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16" imgW="13447440" imgH="1650600" progId="Photoshop.Image.18">
                  <p:embed/>
                </p:oleObj>
              </mc:Choice>
              <mc:Fallback>
                <p:oleObj name="Image" r:id="rId16" imgW="13447440" imgH="1650600" progId="Photoshop.Image.18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C253D5B-D60E-435D-99F5-9F636C6FDF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335542" y="0"/>
                        <a:ext cx="11637085" cy="1428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24745C-67F8-46F0-8C46-6C2F8753F36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4037" y="8773760"/>
          <a:ext cx="194405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18" imgW="25764840" imgH="4050720" progId="Photoshop.Image.18">
                  <p:embed/>
                </p:oleObj>
              </mc:Choice>
              <mc:Fallback>
                <p:oleObj name="Image" r:id="rId18" imgW="25764840" imgH="4050720" progId="Photoshop.Image.1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24745C-67F8-46F0-8C46-6C2F8753F3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4037" y="8773760"/>
                        <a:ext cx="19440525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576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CBD7E0-B766-44C0-B553-7322212B5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59AC9-080D-4100-BA81-BEE631F5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0955" y="-101217"/>
            <a:ext cx="12546220" cy="6859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1E926-7370-4ACC-AC2E-4391A107B91D}"/>
              </a:ext>
            </a:extLst>
          </p:cNvPr>
          <p:cNvSpPr/>
          <p:nvPr/>
        </p:nvSpPr>
        <p:spPr>
          <a:xfrm>
            <a:off x="-360947" y="10942320"/>
            <a:ext cx="25482884" cy="3062438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6C986-0A4C-4AD6-B1BA-AC677C066072}"/>
              </a:ext>
            </a:extLst>
          </p:cNvPr>
          <p:cNvSpPr txBox="1">
            <a:spLocks/>
          </p:cNvSpPr>
          <p:nvPr/>
        </p:nvSpPr>
        <p:spPr>
          <a:xfrm>
            <a:off x="587621" y="1148767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Assignments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71984-3C44-4549-8438-5BA25ED8F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29" y="0"/>
            <a:ext cx="11241977" cy="7161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F3C6B-5F2A-46A3-92BD-81D7B5185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3840" y="7230286"/>
            <a:ext cx="11885714" cy="6485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D5D62A7-D65F-4DC2-BB43-3CE7A2D43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95114-C83C-426D-99B9-0EBA8B71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95238" cy="817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66E345-588E-4631-B184-77ACABD4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461" y="0"/>
            <a:ext cx="11885714" cy="64857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A1A6CA-4617-4CA7-ABCB-8748CE61EF14}"/>
              </a:ext>
            </a:extLst>
          </p:cNvPr>
          <p:cNvSpPr/>
          <p:nvPr/>
        </p:nvSpPr>
        <p:spPr>
          <a:xfrm>
            <a:off x="-360947" y="10942320"/>
            <a:ext cx="25482884" cy="3062438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89E4137-8B1E-4DD9-B8AF-DB27AB4B9462}"/>
              </a:ext>
            </a:extLst>
          </p:cNvPr>
          <p:cNvSpPr txBox="1">
            <a:spLocks/>
          </p:cNvSpPr>
          <p:nvPr/>
        </p:nvSpPr>
        <p:spPr>
          <a:xfrm>
            <a:off x="587621" y="1148767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Assignments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9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82C4D-16CA-4DB1-9769-C1B263BDF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9" y="-4203936"/>
            <a:ext cx="24534316" cy="17919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1E926-7370-4ACC-AC2E-4391A107B91D}"/>
              </a:ext>
            </a:extLst>
          </p:cNvPr>
          <p:cNvSpPr/>
          <p:nvPr/>
        </p:nvSpPr>
        <p:spPr>
          <a:xfrm>
            <a:off x="0" y="11487670"/>
            <a:ext cx="26121436" cy="3329560"/>
          </a:xfrm>
          <a:prstGeom prst="rect">
            <a:avLst/>
          </a:prstGeom>
          <a:solidFill>
            <a:srgbClr val="3214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6C986-0A4C-4AD6-B1BA-AC677C066072}"/>
              </a:ext>
            </a:extLst>
          </p:cNvPr>
          <p:cNvSpPr txBox="1">
            <a:spLocks/>
          </p:cNvSpPr>
          <p:nvPr/>
        </p:nvSpPr>
        <p:spPr>
          <a:xfrm>
            <a:off x="587621" y="11487670"/>
            <a:ext cx="20095379" cy="1798341"/>
          </a:xfrm>
          <a:prstGeom prst="rect">
            <a:avLst/>
          </a:prstGeom>
        </p:spPr>
        <p:txBody>
          <a:bodyPr anchor="t"/>
          <a:lstStyle>
            <a:lvl1pPr marL="0" indent="0" algn="ctr" defTabSz="2116958" rtl="0" eaLnBrk="1" latinLnBrk="0" hangingPunct="1">
              <a:lnSpc>
                <a:spcPct val="90000"/>
              </a:lnSpc>
              <a:spcBef>
                <a:spcPts val="2315"/>
              </a:spcBef>
              <a:buFont typeface="Arial" panose="020B0604020202020204" pitchFamily="34" charset="0"/>
              <a:buNone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1pPr>
            <a:lvl2pPr marL="158771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2pPr>
            <a:lvl3pPr marL="264619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3pPr>
            <a:lvl4pPr marL="3704678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4pPr>
            <a:lvl5pPr marL="476315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1800" i="0" kern="1200">
                <a:solidFill>
                  <a:schemeClr val="bg1"/>
                </a:solidFill>
                <a:latin typeface="Segoe UI Semibold"/>
                <a:ea typeface="+mn-ea"/>
                <a:cs typeface="Segoe UI Semibold"/>
              </a:defRPr>
            </a:lvl5pPr>
            <a:lvl6pPr marL="5821636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8011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938594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97073" indent="-529240" algn="l" defTabSz="2116958" rtl="0" eaLnBrk="1" latinLnBrk="0" hangingPunct="1">
              <a:lnSpc>
                <a:spcPct val="90000"/>
              </a:lnSpc>
              <a:spcBef>
                <a:spcPts val="1158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1800"/>
              </a:spcBef>
            </a:pPr>
            <a:r>
              <a:rPr lang="en-US" sz="8000" dirty="0">
                <a:latin typeface="Segoe UI Semilight"/>
              </a:rPr>
              <a:t>Streams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5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THUMBNAIL_REFRESH" val="1"/>
  <p:tag name="ARTICULATE_DESIGN_ID_OFFICE THEME" val="EsOtxwbH"/>
  <p:tag name="ARTICULATE_DESIGN_ID_CUSTOM DESIGN" val="5we9S5pB"/>
  <p:tag name="MMPROD_UIDATA" val="&lt;database version=&quot;9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Our with journey with Teams – so far! &amp;quot;&quot;/&gt;&lt;property id=&quot;20307&quot; value=&quot;433&quot;/&gt;&lt;/object&gt;&lt;object type=&quot;3&quot; unique_id=&quot;10007&quot;&gt;&lt;property id=&quot;20148&quot; value=&quot;5&quot;/&gt;&lt;property id=&quot;20300&quot; value=&quot;Slide 3 - &amp;quot;Our with journey with Teams – so far! &amp;quot;&quot;/&gt;&lt;property id=&quot;20307&quot; value=&quot;379&quot;/&gt;&lt;/object&gt;&lt;object type=&quot;3&quot; unique_id=&quot;10016&quot;&gt;&lt;property id=&quot;20148&quot; value=&quot;5&quot;/&gt;&lt;property id=&quot;20300&quot; value=&quot;Slide 2&quot;/&gt;&lt;property id=&quot;20307&quot; value=&quot;421&quot;/&gt;&lt;/object&gt;&lt;object type=&quot;3&quot; unique_id=&quot;10022&quot;&gt;&lt;property id=&quot;20148&quot; value=&quot;5&quot;/&gt;&lt;property id=&quot;20300&quot; value=&quot;Slide 19 - &amp;quot;Future developments&amp;quot;&quot;/&gt;&lt;property id=&quot;20307&quot; value=&quot;387&quot;/&gt;&lt;/object&gt;&lt;object type=&quot;3&quot; unique_id=&quot;13055&quot;&gt;&lt;property id=&quot;20148&quot; value=&quot;5&quot;/&gt;&lt;property id=&quot;20300&quot; value=&quot;Slide 20 - &amp;quot;Questions/Issues/Debates&amp;quot;&quot;/&gt;&lt;property id=&quot;20307&quot; value=&quot;436&quot;/&gt;&lt;/object&gt;&lt;object type=&quot;3&quot; unique_id=&quot;19246&quot;&gt;&lt;property id=&quot;20148&quot; value=&quot;5&quot;/&gt;&lt;property id=&quot;20300&quot; value=&quot;Slide 4&quot;/&gt;&lt;property id=&quot;20307&quot; value=&quot;441&quot;/&gt;&lt;/object&gt;&lt;object type=&quot;3&quot; unique_id=&quot;22358&quot;&gt;&lt;property id=&quot;20148&quot; value=&quot;5&quot;/&gt;&lt;property id=&quot;20300&quot; value=&quot;Slide 11&quot;/&gt;&lt;property id=&quot;20307&quot; value=&quot;442&quot;/&gt;&lt;/object&gt;&lt;object type=&quot;3&quot; unique_id=&quot;24356&quot;&gt;&lt;property id=&quot;20148&quot; value=&quot;5&quot;/&gt;&lt;property id=&quot;20300&quot; value=&quot;Slide 17&quot;/&gt;&lt;property id=&quot;20307&quot; value=&quot;443&quot;/&gt;&lt;/object&gt;&lt;object type=&quot;3&quot; unique_id=&quot;25940&quot;&gt;&lt;property id=&quot;20148&quot; value=&quot;5&quot;/&gt;&lt;property id=&quot;20300&quot; value=&quot;Slide 7&quot;/&gt;&lt;property id=&quot;20307&quot; value=&quot;445&quot;/&gt;&lt;/object&gt;&lt;object type=&quot;3&quot; unique_id=&quot;25941&quot;&gt;&lt;property id=&quot;20148&quot; value=&quot;5&quot;/&gt;&lt;property id=&quot;20300&quot; value=&quot;Slide 16&quot;/&gt;&lt;property id=&quot;20307&quot; value=&quot;446&quot;/&gt;&lt;/object&gt;&lt;object type=&quot;3&quot; unique_id=&quot;26113&quot;&gt;&lt;property id=&quot;20148&quot; value=&quot;5&quot;/&gt;&lt;property id=&quot;20300&quot; value=&quot;Slide 9&quot;/&gt;&lt;property id=&quot;20307&quot; value=&quot;447&quot;/&gt;&lt;/object&gt;&lt;object type=&quot;3&quot; unique_id=&quot;26534&quot;&gt;&lt;property id=&quot;20148&quot; value=&quot;5&quot;/&gt;&lt;property id=&quot;20300&quot; value=&quot;Slide 13&quot;/&gt;&lt;property id=&quot;20307&quot; value=&quot;448&quot;/&gt;&lt;/object&gt;&lt;object type=&quot;3&quot; unique_id=&quot;26766&quot;&gt;&lt;property id=&quot;20148&quot; value=&quot;5&quot;/&gt;&lt;property id=&quot;20300&quot; value=&quot;Slide 10&quot;/&gt;&lt;property id=&quot;20307&quot; value=&quot;449&quot;/&gt;&lt;/object&gt;&lt;object type=&quot;3&quot; unique_id=&quot;27405&quot;&gt;&lt;property id=&quot;20148&quot; value=&quot;5&quot;/&gt;&lt;property id=&quot;20300&quot; value=&quot;Slide 8&quot;/&gt;&lt;property id=&quot;20307&quot; value=&quot;450&quot;/&gt;&lt;/object&gt;&lt;object type=&quot;3&quot; unique_id=&quot;28027&quot;&gt;&lt;property id=&quot;20148&quot; value=&quot;5&quot;/&gt;&lt;property id=&quot;20300&quot; value=&quot;Slide 14&quot;/&gt;&lt;property id=&quot;20307&quot; value=&quot;451&quot;/&gt;&lt;/object&gt;&lt;object type=&quot;3&quot; unique_id=&quot;28244&quot;&gt;&lt;property id=&quot;20148&quot; value=&quot;5&quot;/&gt;&lt;property id=&quot;20300&quot; value=&quot;Slide 12&quot;/&gt;&lt;property id=&quot;20307&quot; value=&quot;452&quot;/&gt;&lt;/object&gt;&lt;object type=&quot;3&quot; unique_id=&quot;29192&quot;&gt;&lt;property id=&quot;20148&quot; value=&quot;5&quot;/&gt;&lt;property id=&quot;20300&quot; value=&quot;Slide 5&quot;/&gt;&lt;property id=&quot;20307&quot; value=&quot;444&quot;/&gt;&lt;/object&gt;&lt;object type=&quot;3&quot; unique_id=&quot;29193&quot;&gt;&lt;property id=&quot;20148&quot; value=&quot;5&quot;/&gt;&lt;property id=&quot;20300&quot; value=&quot;Slide 6&quot;/&gt;&lt;property id=&quot;20307&quot; value=&quot;397&quot;/&gt;&lt;/object&gt;&lt;object type=&quot;3&quot; unique_id=&quot;29269&quot;&gt;&lt;property id=&quot;20148&quot; value=&quot;5&quot;/&gt;&lt;property id=&quot;20300&quot; value=&quot;Slide 18&quot;/&gt;&lt;property id=&quot;20307&quot; value=&quot;453&quot;/&gt;&lt;/object&gt;&lt;object type=&quot;3&quot; unique_id=&quot;31012&quot;&gt;&lt;property id=&quot;20148&quot; value=&quot;5&quot;/&gt;&lt;property id=&quot;20300&quot; value=&quot;Slide 15&quot;/&gt;&lt;property id=&quot;20307&quot; value=&quot;454&quot;/&gt;&lt;/object&gt;&lt;/object&gt;&lt;object type=&quot;8&quot; unique_id=&quot;10054&quot;&gt;&lt;/object&gt;&lt;/object&gt;&lt;/database&gt;"/>
  <p:tag name="SECTOMILLISECCONVERTED" val="1"/>
  <p:tag name="ARTICULATE_SLIDE_COUNT" val="2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M">
      <a:dk1>
        <a:srgbClr val="000000"/>
      </a:dk1>
      <a:lt1>
        <a:srgbClr val="FFFFFF"/>
      </a:lt1>
      <a:dk2>
        <a:srgbClr val="7D308E"/>
      </a:dk2>
      <a:lt2>
        <a:srgbClr val="FFFFFF"/>
      </a:lt2>
      <a:accent1>
        <a:srgbClr val="4668C5"/>
      </a:accent1>
      <a:accent2>
        <a:srgbClr val="FF8C00"/>
      </a:accent2>
      <a:accent3>
        <a:srgbClr val="7FBA00"/>
      </a:accent3>
      <a:accent4>
        <a:srgbClr val="00D8CC"/>
      </a:accent4>
      <a:accent5>
        <a:srgbClr val="BAD80A"/>
      </a:accent5>
      <a:accent6>
        <a:srgbClr val="FFD800"/>
      </a:accent6>
      <a:hlink>
        <a:srgbClr val="000000"/>
      </a:hlink>
      <a:folHlink>
        <a:srgbClr val="000000"/>
      </a:folHlink>
    </a:clrScheme>
    <a:fontScheme name="Custom 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3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sz="48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4968</TotalTime>
  <Words>327</Words>
  <Application>Microsoft Office PowerPoint</Application>
  <PresentationFormat>Custom</PresentationFormat>
  <Paragraphs>56</Paragraphs>
  <Slides>21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Segoe UI</vt:lpstr>
      <vt:lpstr>Segoe UI Light</vt:lpstr>
      <vt:lpstr>Segoe UI Light (Headings)</vt:lpstr>
      <vt:lpstr>Segoe UI Semibold</vt:lpstr>
      <vt:lpstr>Segoe UI Semilight</vt:lpstr>
      <vt:lpstr>Times New Roman</vt:lpstr>
      <vt:lpstr>Office Theme</vt:lpstr>
      <vt:lpstr>Custom Design</vt:lpstr>
      <vt:lpstr>Image</vt:lpstr>
      <vt:lpstr>Our with journey with Teams – so far! </vt:lpstr>
      <vt:lpstr>PowerPoint Presentation</vt:lpstr>
      <vt:lpstr>Our with journey with Teams – so far!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developments</vt:lpstr>
      <vt:lpstr>Questions/Issues/Debates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Ungvari</dc:creator>
  <cp:lastModifiedBy>Esam Baboukhan</cp:lastModifiedBy>
  <cp:revision>247</cp:revision>
  <dcterms:created xsi:type="dcterms:W3CDTF">2015-09-29T22:01:49Z</dcterms:created>
  <dcterms:modified xsi:type="dcterms:W3CDTF">2018-10-30T10:26:28Z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sodelafo@microsoft.com</vt:lpwstr>
  </property>
  <property fmtid="{D5CDD505-2E9C-101B-9397-08002B2CF9AE}" pid="5" name="MSIP_Label_f42aa342-8706-4288-bd11-ebb85995028c_SetDate">
    <vt:lpwstr>2018-06-05T18:14:03.6185220Z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ArticulateGUID">
    <vt:lpwstr>8A2AD347-196F-4EBB-8EA8-3ECC8AACA4D2</vt:lpwstr>
  </property>
  <property fmtid="{D5CDD505-2E9C-101B-9397-08002B2CF9AE}" pid="11" name="ArticulatePath">
    <vt:lpwstr>https://mailcwc-my.sharepoint.com/personal/esam_baboukhan_cwc_ac_uk/Documents/microsoft/ISTE - Esam Baboukhan/HTC18_Template_June2018</vt:lpwstr>
  </property>
</Properties>
</file>